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 Condensed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7162E07-E3C9-4354-A9E6-BCF8FC4BC3E7}">
  <a:tblStyle styleId="{E7162E07-E3C9-4354-A9E6-BCF8FC4BC3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Condense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5.xml"/><Relationship Id="rId33" Type="http://schemas.openxmlformats.org/officeDocument/2006/relationships/font" Target="fonts/Oswald-regular.fntdata"/><Relationship Id="rId10" Type="http://schemas.openxmlformats.org/officeDocument/2006/relationships/slide" Target="slides/slide4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Oswald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gif>
</file>

<file path=ppt/media/image12.png>
</file>

<file path=ppt/media/image13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38b96c5c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38b96c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3e2b3ab3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3e2b3ab3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3e2b3ab3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3e2b3ab3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7b0cf22c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a7b0cf22c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8621fd02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8621fd02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8a999040d_1_19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8a999040d_1_1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38b96c5ca_0_11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38b96c5ca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fbddee29e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fbddee2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288b7f9c7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288b7f9c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c0e4f37fc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c0e4f37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288b7f9c7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f288b7f9c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38b96c5ca_0_8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38b96c5ca_0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fbddee29e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fbddee29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cfbddee29e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cfbddee29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cfbddee29e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cfbddee29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8a999040d_1_16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8a999040d_1_1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8a999040d_1_17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8a999040d_1_1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814c2349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814c2349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38b96c5ca_0_9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38b96c5ca_0_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3e2b3ab39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3e2b3ab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14c2349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14c2349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3e2b3ab3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3e2b3ab3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4BB5D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rgbClr val="3796B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_1_2">
    <p:bg>
      <p:bgPr>
        <a:solidFill>
          <a:srgbClr val="4BB5D9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65" name="Google Shape;165;p1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70" name="Google Shape;170;p1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1" name="Google Shape;171;p1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76" name="Google Shape;176;p1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1">
  <p:cSld name="TITLE_1_2_1">
    <p:bg>
      <p:bgPr>
        <a:solidFill>
          <a:srgbClr val="FF9900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79" name="Google Shape;179;p1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84" name="Google Shape;184;p1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85" name="Google Shape;185;p1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90" name="Google Shape;190;p1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5" name="Google Shape;19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6" name="Google Shape;19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rgbClr val="FF99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5" name="Google Shape;85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6" name="Google Shape;86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2" name="Google Shape;122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7" name="Google Shape;127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128" name="Google Shape;128;p9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129" name="Google Shape;129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ctrTitle"/>
          </p:nvPr>
        </p:nvSpPr>
        <p:spPr>
          <a:xfrm>
            <a:off x="685800" y="2753825"/>
            <a:ext cx="6156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IronKaggle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2022 COHORT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One </a:t>
            </a:r>
            <a:r>
              <a:rPr b="0" lang="en" sz="3000"/>
              <a:t>Day Challenge</a:t>
            </a:r>
            <a:endParaRPr b="0"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4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61" name="Google Shape;261;p24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"/>
          <p:cNvSpPr/>
          <p:nvPr/>
        </p:nvSpPr>
        <p:spPr>
          <a:xfrm>
            <a:off x="304000" y="4511200"/>
            <a:ext cx="4353000" cy="49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5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69" name="Google Shape;269;p25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/>
          <p:nvPr>
            <p:ph type="title"/>
          </p:nvPr>
        </p:nvSpPr>
        <p:spPr>
          <a:xfrm>
            <a:off x="1031425" y="997325"/>
            <a:ext cx="65316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THE VALIDATION SET</a:t>
            </a:r>
            <a:endParaRPr/>
          </a:p>
        </p:txBody>
      </p:sp>
      <p:sp>
        <p:nvSpPr>
          <p:cNvPr id="276" name="Google Shape;276;p26"/>
          <p:cNvSpPr txBox="1"/>
          <p:nvPr>
            <p:ph idx="1" type="body"/>
          </p:nvPr>
        </p:nvSpPr>
        <p:spPr>
          <a:xfrm>
            <a:off x="269425" y="1777125"/>
            <a:ext cx="5760300" cy="19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must send you predictions</a:t>
            </a:r>
            <a:r>
              <a:rPr lang="en"/>
              <a:t> as a csv file </a:t>
            </a:r>
            <a:r>
              <a:rPr lang="en"/>
              <a:t>directly to Jan via Slack.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models will be evaluated using </a:t>
            </a:r>
            <a:r>
              <a:rPr b="1" lang="en"/>
              <a:t>RMSE.</a:t>
            </a:r>
            <a:endParaRPr b="1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can submit up to </a:t>
            </a:r>
            <a:r>
              <a:rPr b="1" lang="en"/>
              <a:t>3 prediction arrays</a:t>
            </a:r>
            <a:r>
              <a:rPr lang="en"/>
              <a:t>. We will keep your best score (indicate which is your favourite one in the name)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7"/>
          <p:cNvSpPr txBox="1"/>
          <p:nvPr>
            <p:ph type="title"/>
          </p:nvPr>
        </p:nvSpPr>
        <p:spPr>
          <a:xfrm>
            <a:off x="1031425" y="955650"/>
            <a:ext cx="65316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THE VALIDATION SET</a:t>
            </a:r>
            <a:endParaRPr/>
          </a:p>
        </p:txBody>
      </p:sp>
      <p:sp>
        <p:nvSpPr>
          <p:cNvPr id="282" name="Google Shape;282;p27"/>
          <p:cNvSpPr txBox="1"/>
          <p:nvPr>
            <p:ph idx="1" type="body"/>
          </p:nvPr>
        </p:nvSpPr>
        <p:spPr>
          <a:xfrm>
            <a:off x="269425" y="1777125"/>
            <a:ext cx="5760300" cy="19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must send you predictions as a csv file directly to Jan via Slack.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models will be evaluated using </a:t>
            </a:r>
            <a:r>
              <a:rPr b="1" lang="en"/>
              <a:t>RMSE.</a:t>
            </a:r>
            <a:endParaRPr b="1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can submit up to </a:t>
            </a:r>
            <a:r>
              <a:rPr b="1" lang="en"/>
              <a:t>3 prediction files</a:t>
            </a:r>
            <a:r>
              <a:rPr lang="en"/>
              <a:t>. We will keep your best score (indicated which is your favourite one in the name)</a:t>
            </a:r>
            <a:endParaRPr/>
          </a:p>
        </p:txBody>
      </p:sp>
      <p:graphicFrame>
        <p:nvGraphicFramePr>
          <p:cNvPr id="283" name="Google Shape;283;p27"/>
          <p:cNvGraphicFramePr/>
          <p:nvPr/>
        </p:nvGraphicFramePr>
        <p:xfrm>
          <a:off x="5947725" y="167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{E7162E07-E3C9-4354-A9E6-BCF8FC4BC3E7}</a:tableStyleId>
              </a:tblPr>
              <a:tblGrid>
                <a:gridCol w="1443275"/>
                <a:gridCol w="14432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True_index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Sales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61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1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/>
          <p:nvPr>
            <p:ph type="title"/>
          </p:nvPr>
        </p:nvSpPr>
        <p:spPr>
          <a:xfrm>
            <a:off x="627975" y="12980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896"/>
                </a:solidFill>
              </a:rPr>
              <a:t>LAST TIPS &amp; TRICKS!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89" name="Google Shape;289;p28"/>
          <p:cNvSpPr txBox="1"/>
          <p:nvPr>
            <p:ph idx="1" type="body"/>
          </p:nvPr>
        </p:nvSpPr>
        <p:spPr>
          <a:xfrm>
            <a:off x="627975" y="2036700"/>
            <a:ext cx="6285600" cy="31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Deliver on time!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each other.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Splitting the work is OK.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You’re stronger together.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C78D8"/>
                </a:solidFill>
              </a:rPr>
              <a:t>WORK FAST, HAVE FUN!</a:t>
            </a:r>
            <a:endParaRPr sz="1800"/>
          </a:p>
        </p:txBody>
      </p:sp>
      <p:pic>
        <p:nvPicPr>
          <p:cNvPr id="290" name="Google Shape;2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725" y="0"/>
            <a:ext cx="3069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5875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ctrTitle"/>
          </p:nvPr>
        </p:nvSpPr>
        <p:spPr>
          <a:xfrm rot="143">
            <a:off x="520350" y="2123850"/>
            <a:ext cx="7227600" cy="17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TEAMS:</a:t>
            </a:r>
            <a:endParaRPr sz="5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>
            <p:ph type="title"/>
          </p:nvPr>
        </p:nvSpPr>
        <p:spPr>
          <a:xfrm>
            <a:off x="3154325" y="174075"/>
            <a:ext cx="32601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Beavis &amp; Butt-Head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5135750" y="1494000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1"/>
          <p:cNvSpPr txBox="1"/>
          <p:nvPr/>
        </p:nvSpPr>
        <p:spPr>
          <a:xfrm>
            <a:off x="4895000" y="1840675"/>
            <a:ext cx="45348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Ferreira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Martin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08" name="Google Shape;3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725" y="702453"/>
            <a:ext cx="4053300" cy="4972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"/>
          <p:cNvSpPr/>
          <p:nvPr/>
        </p:nvSpPr>
        <p:spPr>
          <a:xfrm>
            <a:off x="5090700" y="120852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2"/>
          <p:cNvSpPr txBox="1"/>
          <p:nvPr>
            <p:ph type="title"/>
          </p:nvPr>
        </p:nvSpPr>
        <p:spPr>
          <a:xfrm>
            <a:off x="2467575" y="196875"/>
            <a:ext cx="4584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Mario &amp; Luigi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15" name="Google Shape;315;p32"/>
          <p:cNvSpPr txBox="1"/>
          <p:nvPr/>
        </p:nvSpPr>
        <p:spPr>
          <a:xfrm>
            <a:off x="5672700" y="1867663"/>
            <a:ext cx="3471300" cy="18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Osher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Chris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16" name="Google Shape;3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650" y="976175"/>
            <a:ext cx="384810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3"/>
          <p:cNvSpPr/>
          <p:nvPr/>
        </p:nvSpPr>
        <p:spPr>
          <a:xfrm>
            <a:off x="5090700" y="120852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3"/>
          <p:cNvSpPr txBox="1"/>
          <p:nvPr>
            <p:ph type="title"/>
          </p:nvPr>
        </p:nvSpPr>
        <p:spPr>
          <a:xfrm>
            <a:off x="1835275" y="210375"/>
            <a:ext cx="4584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Bert &amp; Ernie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23" name="Google Shape;323;p33"/>
          <p:cNvSpPr txBox="1"/>
          <p:nvPr/>
        </p:nvSpPr>
        <p:spPr>
          <a:xfrm>
            <a:off x="5672700" y="1867663"/>
            <a:ext cx="3471300" cy="18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Elen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Philip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24" name="Google Shape;3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150" y="921925"/>
            <a:ext cx="3961125" cy="396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/>
          <p:nvPr>
            <p:ph type="title"/>
          </p:nvPr>
        </p:nvSpPr>
        <p:spPr>
          <a:xfrm>
            <a:off x="3843100" y="660975"/>
            <a:ext cx="5517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What is an IronKaggle?</a:t>
            </a:r>
            <a:endParaRPr/>
          </a:p>
        </p:txBody>
      </p:sp>
      <p:sp>
        <p:nvSpPr>
          <p:cNvPr id="207" name="Google Shape;207;p16"/>
          <p:cNvSpPr txBox="1"/>
          <p:nvPr>
            <p:ph idx="1" type="body"/>
          </p:nvPr>
        </p:nvSpPr>
        <p:spPr>
          <a:xfrm>
            <a:off x="3897825" y="1456750"/>
            <a:ext cx="41280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IronKaggle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one day challenge event where you will use your analytical and technical skills to tackle a given problem.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8" name="Google Shape;2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22050"/>
            <a:ext cx="3873304" cy="216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4"/>
          <p:cNvSpPr txBox="1"/>
          <p:nvPr>
            <p:ph type="title"/>
          </p:nvPr>
        </p:nvSpPr>
        <p:spPr>
          <a:xfrm>
            <a:off x="3154325" y="174075"/>
            <a:ext cx="32601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Bonny &amp; Clyde</a:t>
            </a:r>
            <a:r>
              <a:rPr lang="en">
                <a:solidFill>
                  <a:srgbClr val="4A86E8"/>
                </a:solidFill>
              </a:rPr>
              <a:t> 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30" name="Google Shape;330;p34"/>
          <p:cNvSpPr/>
          <p:nvPr/>
        </p:nvSpPr>
        <p:spPr>
          <a:xfrm>
            <a:off x="4993375" y="1208400"/>
            <a:ext cx="4056600" cy="378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4"/>
          <p:cNvSpPr txBox="1"/>
          <p:nvPr/>
        </p:nvSpPr>
        <p:spPr>
          <a:xfrm>
            <a:off x="6244650" y="1681350"/>
            <a:ext cx="29856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Jose Maria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Holly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32" name="Google Shape;3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26025"/>
            <a:ext cx="6642699" cy="373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/>
          <p:nvPr/>
        </p:nvSpPr>
        <p:spPr>
          <a:xfrm>
            <a:off x="4983925" y="117067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5"/>
          <p:cNvSpPr txBox="1"/>
          <p:nvPr>
            <p:ph type="title"/>
          </p:nvPr>
        </p:nvSpPr>
        <p:spPr>
          <a:xfrm>
            <a:off x="2769600" y="164700"/>
            <a:ext cx="36048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Batman &amp; Robin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39" name="Google Shape;339;p35"/>
          <p:cNvSpPr txBox="1"/>
          <p:nvPr/>
        </p:nvSpPr>
        <p:spPr>
          <a:xfrm>
            <a:off x="4490850" y="1741500"/>
            <a:ext cx="5253000" cy="16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Pedro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Rebecca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40" name="Google Shape;3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900" y="1057250"/>
            <a:ext cx="4972901" cy="372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900" y="1241600"/>
            <a:ext cx="7085300" cy="31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type="ctrTitle"/>
          </p:nvPr>
        </p:nvSpPr>
        <p:spPr>
          <a:xfrm rot="207">
            <a:off x="520350" y="2625425"/>
            <a:ext cx="4989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WHY ARE WE DOING THIS??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/>
          <p:nvPr>
            <p:ph type="title"/>
          </p:nvPr>
        </p:nvSpPr>
        <p:spPr>
          <a:xfrm>
            <a:off x="405900" y="1127350"/>
            <a:ext cx="42108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GOALS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19" name="Google Shape;219;p18"/>
          <p:cNvSpPr txBox="1"/>
          <p:nvPr>
            <p:ph idx="1" type="body"/>
          </p:nvPr>
        </p:nvSpPr>
        <p:spPr>
          <a:xfrm>
            <a:off x="405900" y="1808050"/>
            <a:ext cx="7671300" cy="31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Datathon = Mini ML project.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Challenge yourself.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Great learning </a:t>
            </a:r>
            <a:r>
              <a:rPr lang="en" sz="1800"/>
              <a:t>opportunity.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team mates.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Have a great time! </a:t>
            </a:r>
            <a:endParaRPr sz="1800"/>
          </a:p>
        </p:txBody>
      </p:sp>
      <p:pic>
        <p:nvPicPr>
          <p:cNvPr id="220" name="Google Shape;2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400" y="464478"/>
            <a:ext cx="2271550" cy="3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"/>
          <p:cNvSpPr txBox="1"/>
          <p:nvPr>
            <p:ph type="title"/>
          </p:nvPr>
        </p:nvSpPr>
        <p:spPr>
          <a:xfrm>
            <a:off x="508425" y="1578175"/>
            <a:ext cx="83835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800"/>
              <a:t>Ironhack Market</a:t>
            </a:r>
            <a:r>
              <a:rPr lang="en" sz="3800"/>
              <a:t> wants to expand the </a:t>
            </a:r>
            <a:r>
              <a:rPr lang="en" sz="3800"/>
              <a:t>business</a:t>
            </a:r>
            <a:endParaRPr sz="3800"/>
          </a:p>
        </p:txBody>
      </p:sp>
      <p:sp>
        <p:nvSpPr>
          <p:cNvPr id="231" name="Google Shape;231;p20"/>
          <p:cNvSpPr txBox="1"/>
          <p:nvPr>
            <p:ph idx="2" type="body"/>
          </p:nvPr>
        </p:nvSpPr>
        <p:spPr>
          <a:xfrm>
            <a:off x="764425" y="2237525"/>
            <a:ext cx="41391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They want to know the revenue of each store each day in order to decide their future steps as a company.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32" name="Google Shape;232;p20"/>
          <p:cNvSpPr txBox="1"/>
          <p:nvPr>
            <p:ph idx="1" type="body"/>
          </p:nvPr>
        </p:nvSpPr>
        <p:spPr>
          <a:xfrm>
            <a:off x="309925" y="3510675"/>
            <a:ext cx="5048100" cy="1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2400"/>
              <a:buChar char="»"/>
            </a:pPr>
            <a:r>
              <a:rPr b="1" lang="en" sz="2400">
                <a:solidFill>
                  <a:srgbClr val="FF9900"/>
                </a:solidFill>
              </a:rPr>
              <a:t>They hire you as a Data Analyst</a:t>
            </a:r>
            <a:endParaRPr b="1" sz="2400">
              <a:solidFill>
                <a:srgbClr val="FF9900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9900"/>
              </a:solidFill>
            </a:endParaRPr>
          </a:p>
        </p:txBody>
      </p:sp>
      <p:pic>
        <p:nvPicPr>
          <p:cNvPr id="233" name="Google Shape;2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0425" y="2411275"/>
            <a:ext cx="2857500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1"/>
          <p:cNvSpPr txBox="1"/>
          <p:nvPr>
            <p:ph idx="2" type="body"/>
          </p:nvPr>
        </p:nvSpPr>
        <p:spPr>
          <a:xfrm>
            <a:off x="1857750" y="1135100"/>
            <a:ext cx="54285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500"/>
              <a:t>The objective is to analyse or predict the revenue of the shops in each day.</a:t>
            </a:r>
            <a:endParaRPr sz="2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0000"/>
              </a:solidFill>
            </a:endParaRPr>
          </a:p>
        </p:txBody>
      </p:sp>
      <p:pic>
        <p:nvPicPr>
          <p:cNvPr id="239" name="Google Shape;2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000" y="2382000"/>
            <a:ext cx="3636000" cy="18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45" name="Google Shape;245;p22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16.00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71200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2"/>
          <p:cNvSpPr/>
          <p:nvPr/>
        </p:nvSpPr>
        <p:spPr>
          <a:xfrm>
            <a:off x="304000" y="2821025"/>
            <a:ext cx="4353000" cy="21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53" name="Google Shape;253;p23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/>
          <p:nvPr/>
        </p:nvSpPr>
        <p:spPr>
          <a:xfrm>
            <a:off x="304000" y="3635725"/>
            <a:ext cx="4353000" cy="1374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